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subtitle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01797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63151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57397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22860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716454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32371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48824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36803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66689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6336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85884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73D81-B1C0-4FC3-B0E4-EAE1D8FBDA79}" type="datetimeFigureOut">
              <a:rPr lang="da-DK" smtClean="0"/>
              <a:t>22-02-2017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4C58C7-FDAB-4FB7-A431-E05101A550B0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29937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smtClean="0"/>
              <a:t>MLL </a:t>
            </a:r>
            <a:r>
              <a:rPr lang="da-DK" dirty="0" err="1" smtClean="0"/>
              <a:t>phase</a:t>
            </a:r>
            <a:r>
              <a:rPr lang="da-DK" dirty="0" smtClean="0"/>
              <a:t> </a:t>
            </a:r>
            <a:r>
              <a:rPr lang="da-DK" dirty="0" err="1" smtClean="0"/>
              <a:t>contrast</a:t>
            </a:r>
            <a:endParaRPr lang="da-D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 smtClean="0"/>
              <a:t>Anders F. Pedersen</a:t>
            </a:r>
          </a:p>
          <a:p>
            <a:r>
              <a:rPr lang="da-DK" dirty="0" smtClean="0"/>
              <a:t>22-02-2017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67443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Lenses</a:t>
            </a:r>
            <a:r>
              <a:rPr lang="da-DK" dirty="0" smtClean="0"/>
              <a:t> 1 mm </a:t>
            </a:r>
            <a:r>
              <a:rPr lang="da-DK" dirty="0" err="1" smtClean="0"/>
              <a:t>further</a:t>
            </a:r>
            <a:r>
              <a:rPr lang="da-DK" dirty="0" smtClean="0"/>
              <a:t> </a:t>
            </a:r>
            <a:r>
              <a:rPr lang="da-DK" dirty="0" smtClean="0"/>
              <a:t>from </a:t>
            </a:r>
            <a:r>
              <a:rPr lang="da-DK" dirty="0" err="1" smtClean="0"/>
              <a:t>object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99" y="1387800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267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Lenses</a:t>
            </a:r>
            <a:r>
              <a:rPr lang="da-DK" dirty="0" smtClean="0"/>
              <a:t> 2 mm </a:t>
            </a:r>
            <a:r>
              <a:rPr lang="da-DK" dirty="0" err="1" smtClean="0"/>
              <a:t>further</a:t>
            </a:r>
            <a:r>
              <a:rPr lang="da-DK" dirty="0" smtClean="0"/>
              <a:t> from </a:t>
            </a:r>
            <a:r>
              <a:rPr lang="da-DK" dirty="0" err="1" smtClean="0"/>
              <a:t>object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99" y="1387800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841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Lenses</a:t>
            </a:r>
            <a:r>
              <a:rPr lang="da-DK" dirty="0" smtClean="0"/>
              <a:t> 3 mm </a:t>
            </a:r>
            <a:r>
              <a:rPr lang="da-DK" dirty="0" err="1" smtClean="0"/>
              <a:t>further</a:t>
            </a:r>
            <a:r>
              <a:rPr lang="da-DK" dirty="0" smtClean="0"/>
              <a:t> from </a:t>
            </a:r>
            <a:r>
              <a:rPr lang="da-DK" dirty="0" err="1" smtClean="0"/>
              <a:t>object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99" y="1387800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864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Lenses</a:t>
            </a:r>
            <a:r>
              <a:rPr lang="da-DK" dirty="0" smtClean="0"/>
              <a:t> 4 mm </a:t>
            </a:r>
            <a:r>
              <a:rPr lang="da-DK" dirty="0" err="1" smtClean="0"/>
              <a:t>further</a:t>
            </a:r>
            <a:r>
              <a:rPr lang="da-DK" dirty="0" smtClean="0"/>
              <a:t> from </a:t>
            </a:r>
            <a:r>
              <a:rPr lang="da-DK" dirty="0" err="1" smtClean="0"/>
              <a:t>object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99" y="1387800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669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Subtract</a:t>
            </a:r>
            <a:r>
              <a:rPr lang="da-DK" dirty="0" smtClean="0"/>
              <a:t> +1 mm and -1 mm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99" y="1387800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462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Setup </a:t>
            </a:r>
            <a:r>
              <a:rPr lang="da-DK" dirty="0" err="1" smtClean="0"/>
              <a:t>like</a:t>
            </a:r>
            <a:r>
              <a:rPr lang="da-DK" dirty="0" smtClean="0"/>
              <a:t> ID06 </a:t>
            </a:r>
            <a:r>
              <a:rPr lang="da-DK" dirty="0" err="1" smtClean="0"/>
              <a:t>experiment</a:t>
            </a:r>
            <a:endParaRPr lang="da-DK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1451810" y="2695071"/>
            <a:ext cx="0" cy="18608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416967" y="2783303"/>
            <a:ext cx="0" cy="1740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371473" y="2767261"/>
            <a:ext cx="0" cy="17886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248272" y="2711113"/>
            <a:ext cx="0" cy="19009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18673" y="2318084"/>
            <a:ext cx="802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Object</a:t>
            </a:r>
            <a:endParaRPr lang="da-DK" dirty="0"/>
          </a:p>
        </p:txBody>
      </p:sp>
      <p:sp>
        <p:nvSpPr>
          <p:cNvPr id="14" name="TextBox 13"/>
          <p:cNvSpPr txBox="1"/>
          <p:nvPr/>
        </p:nvSpPr>
        <p:spPr>
          <a:xfrm>
            <a:off x="2064447" y="2326105"/>
            <a:ext cx="2723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 smtClean="0"/>
              <a:t>Horizontal</a:t>
            </a:r>
            <a:r>
              <a:rPr lang="da-DK" dirty="0" smtClean="0"/>
              <a:t> lens (f = 38 mm)</a:t>
            </a:r>
            <a:endParaRPr lang="da-DK" dirty="0"/>
          </a:p>
        </p:txBody>
      </p:sp>
      <p:sp>
        <p:nvSpPr>
          <p:cNvPr id="15" name="TextBox 14"/>
          <p:cNvSpPr txBox="1"/>
          <p:nvPr/>
        </p:nvSpPr>
        <p:spPr>
          <a:xfrm>
            <a:off x="3710362" y="4523871"/>
            <a:ext cx="2463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 smtClean="0"/>
              <a:t>Vertical</a:t>
            </a:r>
            <a:r>
              <a:rPr lang="da-DK" dirty="0" smtClean="0"/>
              <a:t> lens (f = 43 mm)</a:t>
            </a:r>
            <a:endParaRPr lang="da-DK" dirty="0"/>
          </a:p>
        </p:txBody>
      </p:sp>
      <p:sp>
        <p:nvSpPr>
          <p:cNvPr id="16" name="TextBox 15"/>
          <p:cNvSpPr txBox="1"/>
          <p:nvPr/>
        </p:nvSpPr>
        <p:spPr>
          <a:xfrm>
            <a:off x="7927199" y="2025806"/>
            <a:ext cx="28844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 smtClean="0"/>
              <a:t>Detector</a:t>
            </a:r>
            <a:r>
              <a:rPr lang="da-DK" dirty="0"/>
              <a:t/>
            </a:r>
            <a:br>
              <a:rPr lang="da-DK" dirty="0"/>
            </a:br>
            <a:r>
              <a:rPr lang="da-DK" dirty="0" smtClean="0"/>
              <a:t>(2000x2000 pixels, 2x2 mm</a:t>
            </a:r>
            <a:r>
              <a:rPr lang="da-DK" baseline="30000" dirty="0" smtClean="0"/>
              <a:t>2</a:t>
            </a:r>
            <a:r>
              <a:rPr lang="da-DK" dirty="0" smtClean="0"/>
              <a:t>)</a:t>
            </a:r>
            <a:endParaRPr lang="da-DK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451810" y="5342021"/>
            <a:ext cx="779646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269827" y="5422233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smtClean="0"/>
              <a:t>2 m</a:t>
            </a:r>
            <a:endParaRPr lang="da-DK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426166" y="3128211"/>
            <a:ext cx="94530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537285" y="3096128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smtClean="0"/>
              <a:t>5 mm</a:t>
            </a:r>
            <a:endParaRPr lang="da-DK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1451810" y="3653587"/>
            <a:ext cx="196515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451812" y="3769895"/>
            <a:ext cx="19571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38.75 mm</a:t>
            </a:r>
            <a:br>
              <a:rPr lang="da-DK" dirty="0" smtClean="0"/>
            </a:br>
            <a:r>
              <a:rPr lang="da-DK" dirty="0" smtClean="0"/>
              <a:t>(image </a:t>
            </a:r>
            <a:r>
              <a:rPr lang="da-DK" dirty="0" err="1" smtClean="0"/>
              <a:t>condition</a:t>
            </a:r>
            <a:r>
              <a:rPr lang="da-DK" dirty="0" smtClean="0"/>
              <a:t> for </a:t>
            </a:r>
            <a:r>
              <a:rPr lang="da-DK" dirty="0" err="1" smtClean="0"/>
              <a:t>horizontal</a:t>
            </a:r>
            <a:r>
              <a:rPr lang="da-DK" dirty="0" smtClean="0"/>
              <a:t> lens)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804308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Object: Au </a:t>
            </a:r>
            <a:r>
              <a:rPr lang="da-DK" dirty="0" err="1" smtClean="0"/>
              <a:t>cone</a:t>
            </a:r>
            <a:r>
              <a:rPr lang="da-DK" dirty="0" smtClean="0"/>
              <a:t> (30 </a:t>
            </a:r>
            <a:r>
              <a:rPr lang="da-DK" dirty="0" err="1" smtClean="0"/>
              <a:t>keV</a:t>
            </a:r>
            <a:r>
              <a:rPr lang="da-DK" dirty="0" smtClean="0"/>
              <a:t>)</a:t>
            </a:r>
            <a:endParaRPr lang="da-D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99" y="1387800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3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Object exit </a:t>
            </a:r>
            <a:r>
              <a:rPr lang="da-DK" dirty="0" err="1" smtClean="0"/>
              <a:t>wave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8044" y="264695"/>
            <a:ext cx="13427869" cy="7580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97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Lenses</a:t>
            </a:r>
            <a:r>
              <a:rPr lang="da-DK" dirty="0" smtClean="0"/>
              <a:t> 4 mm </a:t>
            </a:r>
            <a:r>
              <a:rPr lang="da-DK" dirty="0" err="1" smtClean="0"/>
              <a:t>closer</a:t>
            </a:r>
            <a:r>
              <a:rPr lang="da-DK" dirty="0" smtClean="0"/>
              <a:t> to </a:t>
            </a:r>
            <a:r>
              <a:rPr lang="da-DK" dirty="0" err="1" smtClean="0"/>
              <a:t>object</a:t>
            </a:r>
            <a:endParaRPr lang="da-DK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99" y="1387800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292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Lenses</a:t>
            </a:r>
            <a:r>
              <a:rPr lang="da-DK" dirty="0" smtClean="0"/>
              <a:t> 3 mm </a:t>
            </a:r>
            <a:r>
              <a:rPr lang="da-DK" dirty="0" err="1" smtClean="0"/>
              <a:t>closer</a:t>
            </a:r>
            <a:r>
              <a:rPr lang="da-DK" dirty="0" smtClean="0"/>
              <a:t> to </a:t>
            </a:r>
            <a:r>
              <a:rPr lang="da-DK" dirty="0" err="1" smtClean="0"/>
              <a:t>object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99" y="1387800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899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Lenses</a:t>
            </a:r>
            <a:r>
              <a:rPr lang="da-DK" dirty="0" smtClean="0"/>
              <a:t> 2 mm </a:t>
            </a:r>
            <a:r>
              <a:rPr lang="da-DK" dirty="0" err="1" smtClean="0"/>
              <a:t>closer</a:t>
            </a:r>
            <a:r>
              <a:rPr lang="da-DK" dirty="0" smtClean="0"/>
              <a:t> to </a:t>
            </a:r>
            <a:r>
              <a:rPr lang="da-DK" dirty="0" err="1" smtClean="0"/>
              <a:t>object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99" y="1387800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783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Lenses</a:t>
            </a:r>
            <a:r>
              <a:rPr lang="da-DK" dirty="0" smtClean="0"/>
              <a:t> 1 mm </a:t>
            </a:r>
            <a:r>
              <a:rPr lang="da-DK" dirty="0" err="1" smtClean="0"/>
              <a:t>closer</a:t>
            </a:r>
            <a:r>
              <a:rPr lang="da-DK" dirty="0" smtClean="0"/>
              <a:t> to </a:t>
            </a:r>
            <a:r>
              <a:rPr lang="da-DK" dirty="0" err="1" smtClean="0"/>
              <a:t>object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99" y="1387800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030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Lenses</a:t>
            </a:r>
            <a:r>
              <a:rPr lang="da-DK" dirty="0" smtClean="0"/>
              <a:t> at </a:t>
            </a:r>
            <a:r>
              <a:rPr lang="da-DK" dirty="0" err="1" smtClean="0"/>
              <a:t>imaging</a:t>
            </a:r>
            <a:r>
              <a:rPr lang="da-DK" dirty="0" smtClean="0"/>
              <a:t> </a:t>
            </a:r>
            <a:r>
              <a:rPr lang="da-DK" dirty="0" err="1" smtClean="0"/>
              <a:t>condition</a:t>
            </a:r>
            <a:r>
              <a:rPr lang="da-DK" dirty="0" smtClean="0"/>
              <a:t> for </a:t>
            </a:r>
            <a:r>
              <a:rPr lang="da-DK" dirty="0" err="1" smtClean="0"/>
              <a:t>horizontal</a:t>
            </a:r>
            <a:r>
              <a:rPr lang="da-DK" dirty="0" smtClean="0"/>
              <a:t> lens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499" y="1387800"/>
            <a:ext cx="5439001" cy="40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969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110</Words>
  <Application>Microsoft Office PowerPoint</Application>
  <PresentationFormat>Widescreen</PresentationFormat>
  <Paragraphs>23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MLL phase contrast</vt:lpstr>
      <vt:lpstr>Setup like ID06 experiment</vt:lpstr>
      <vt:lpstr>Object: Au cone (30 keV)</vt:lpstr>
      <vt:lpstr>Object exit wave</vt:lpstr>
      <vt:lpstr>Lenses 4 mm closer to object</vt:lpstr>
      <vt:lpstr>Lenses 3 mm closer to object</vt:lpstr>
      <vt:lpstr>Lenses 2 mm closer to object</vt:lpstr>
      <vt:lpstr>Lenses 1 mm closer to object</vt:lpstr>
      <vt:lpstr>Lenses at imaging condition for horizontal lens</vt:lpstr>
      <vt:lpstr>Lenses 1 mm further from object</vt:lpstr>
      <vt:lpstr>Lenses 2 mm further from object</vt:lpstr>
      <vt:lpstr>Lenses 3 mm further from object</vt:lpstr>
      <vt:lpstr>Lenses 4 mm further from object</vt:lpstr>
      <vt:lpstr>Subtract +1 mm and -1 mm</vt:lpstr>
    </vt:vector>
  </TitlesOfParts>
  <Company>DTU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MLL phase contrast</dc:title>
  <dc:creator>Anders Filsøe Pedersen</dc:creator>
  <cp:lastModifiedBy>Anders Pedersen</cp:lastModifiedBy>
  <cp:revision>3</cp:revision>
  <dcterms:created xsi:type="dcterms:W3CDTF">2017-02-22T15:59:11Z</dcterms:created>
  <dcterms:modified xsi:type="dcterms:W3CDTF">2017-02-22T16:15:44Z</dcterms:modified>
</cp:coreProperties>
</file>

<file path=docProps/thumbnail.jpeg>
</file>